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NR 35 - TRABALHO EM ALTURA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231" y="599662"/>
            <a:ext cx="7056784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1"/>
              </a:rPr>
              <a:t>Prevenção de riscos em trabalhos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5"/>
              </a:rPr>
              <a:t> </a:t>
            </a:r>
            <a:r>
              <a:rPr lang="pt-BR" sz="1000" b="0" i="0" u="none" strike="noStrike" baseline="0" dirty="0">
                <a:latin typeface="CIDFont+F1"/>
              </a:rPr>
              <a:t>Conceitos;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5"/>
              </a:rPr>
              <a:t> </a:t>
            </a:r>
            <a:r>
              <a:rPr lang="pt-BR" sz="1000" b="0" i="0" u="none" strike="noStrike" baseline="0" dirty="0">
                <a:latin typeface="CIDFont+F1"/>
              </a:rPr>
              <a:t>Normas e regulamentos aplicáveis ao trabalho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5"/>
              </a:rPr>
              <a:t> </a:t>
            </a:r>
            <a:r>
              <a:rPr lang="pt-BR" sz="1000" b="0" i="0" u="none" strike="noStrike" baseline="0" dirty="0">
                <a:latin typeface="CIDFont+F1"/>
              </a:rPr>
              <a:t>Análise de risco e condições impeditivas;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5"/>
              </a:rPr>
              <a:t> </a:t>
            </a:r>
            <a:r>
              <a:rPr lang="pt-BR" sz="1000" b="0" i="0" u="none" strike="noStrike" baseline="0" dirty="0">
                <a:latin typeface="CIDFont+F1"/>
              </a:rPr>
              <a:t>Riscos potenciais inerentes ao trabalho em altura e medidas de prevenção e</a:t>
            </a:r>
          </a:p>
          <a:p>
            <a:pPr algn="l"/>
            <a:r>
              <a:rPr lang="pt-BR" sz="1000" b="0" i="0" u="none" strike="noStrike" baseline="0" dirty="0">
                <a:latin typeface="CIDFont+F1"/>
              </a:rPr>
              <a:t>controle;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5"/>
              </a:rPr>
              <a:t> </a:t>
            </a:r>
            <a:r>
              <a:rPr lang="pt-BR" sz="1000" b="0" i="0" u="none" strike="noStrike" baseline="0" dirty="0">
                <a:latin typeface="CIDFont+F1"/>
              </a:rPr>
              <a:t>Acidentes típicos em trabalhos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1"/>
              </a:rPr>
              <a:t>Sistemas, equipamentos e procedimentos de proteção coletiva;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1"/>
              </a:rPr>
              <a:t>Equipamentos para trabalhos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1"/>
              </a:rPr>
              <a:t>Andaimes: plataformas de trabalho aéreo;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1"/>
              </a:rPr>
              <a:t>Equipamentos de guindar para elevação de pessoas;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1"/>
              </a:rPr>
              <a:t>Escadas;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1"/>
              </a:rPr>
              <a:t>Passarela para telhado;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1"/>
              </a:rPr>
              <a:t>Balancim;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5"/>
              </a:rPr>
              <a:t> </a:t>
            </a:r>
            <a:r>
              <a:rPr lang="pt-BR" sz="1000" b="0" i="0" u="none" strike="noStrike" baseline="0" dirty="0">
                <a:latin typeface="CIDFont+F1"/>
              </a:rPr>
              <a:t>Acesso por corda;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1"/>
              </a:rPr>
              <a:t>Equipamentos de Proteção Individual para trabalho em altura: seleção,</a:t>
            </a:r>
          </a:p>
          <a:p>
            <a:pPr algn="l"/>
            <a:r>
              <a:rPr lang="pt-BR" sz="1000" b="0" i="0" u="none" strike="noStrike" baseline="0" dirty="0">
                <a:latin typeface="CIDFont+F1"/>
              </a:rPr>
              <a:t>inspeção, conservação e limitação de uso;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5"/>
              </a:rPr>
              <a:t> </a:t>
            </a:r>
            <a:r>
              <a:rPr lang="pt-BR" sz="1000" b="0" i="0" u="none" strike="noStrike" baseline="0" dirty="0">
                <a:latin typeface="CIDFont+F1"/>
              </a:rPr>
              <a:t>Equipamentos de segurança – cinturão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1"/>
              </a:rPr>
              <a:t>Talabarte duplo;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5"/>
              </a:rPr>
              <a:t> </a:t>
            </a:r>
            <a:r>
              <a:rPr lang="pt-BR" sz="1000" b="0" i="0" u="none" strike="noStrike" baseline="0" dirty="0">
                <a:latin typeface="CIDFont+F1"/>
              </a:rPr>
              <a:t>Trava-quedas retrátil;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latin typeface="CIDFont+F1"/>
              </a:rPr>
              <a:t>Trava-quedas de posição;</a:t>
            </a:r>
            <a:r>
              <a:rPr lang="pt-BR" sz="1000" b="0" i="0" u="none" strike="noStrike" baseline="0" dirty="0">
                <a:solidFill>
                  <a:srgbClr val="FFFFFF"/>
                </a:solidFill>
                <a:latin typeface="CIDFont+F3"/>
              </a:rPr>
              <a:t>6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000" b="0" i="0" u="none" strike="noStrike" baseline="0" dirty="0">
                <a:solidFill>
                  <a:srgbClr val="000000"/>
                </a:solidFill>
                <a:latin typeface="CIDFont+F1"/>
              </a:rPr>
              <a:t>Linha de vida;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000" b="0" i="0" u="none" strike="noStrike" baseline="0" dirty="0">
                <a:solidFill>
                  <a:srgbClr val="000000"/>
                </a:solidFill>
                <a:latin typeface="CIDFont+F1"/>
              </a:rPr>
              <a:t>Acesso por corda;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000" b="0" i="0" u="none" strike="noStrike" baseline="0" dirty="0">
                <a:solidFill>
                  <a:srgbClr val="000000"/>
                </a:solidFill>
                <a:latin typeface="CIDFont+F1"/>
              </a:rPr>
              <a:t>Riscos e medidas de prevenção;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000" b="0" i="0" u="none" strike="noStrike" baseline="0" dirty="0">
                <a:solidFill>
                  <a:srgbClr val="000000"/>
                </a:solidFill>
                <a:latin typeface="CIDFont+F1"/>
              </a:rPr>
              <a:t>Riscos: medidas de prevenção, análise de risco e incidentes típicos;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000" b="0" i="0" u="none" strike="noStrike" baseline="0" dirty="0">
                <a:solidFill>
                  <a:srgbClr val="000000"/>
                </a:solidFill>
                <a:latin typeface="CIDFont+F1"/>
              </a:rPr>
              <a:t>Condutas em situações de emergência, incluindo noções de técnicas de</a:t>
            </a:r>
          </a:p>
          <a:p>
            <a:pPr algn="l"/>
            <a:r>
              <a:rPr lang="pt-BR" sz="1000" b="0" i="0" u="none" strike="noStrike" baseline="0" dirty="0">
                <a:solidFill>
                  <a:srgbClr val="000000"/>
                </a:solidFill>
                <a:latin typeface="CIDFont+F1"/>
              </a:rPr>
              <a:t>resgate e de primeiros socorros.</a:t>
            </a:r>
          </a:p>
          <a:p>
            <a:pPr algn="l"/>
            <a:endParaRPr lang="pt-BR" sz="1000" dirty="0">
              <a:latin typeface="CIDFont+F1"/>
            </a:endParaRPr>
          </a:p>
          <a:p>
            <a:pPr algn="l"/>
            <a:r>
              <a:rPr lang="pt-BR" sz="10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000" b="0" i="0" u="none" strike="noStrike" baseline="0" dirty="0">
                <a:solidFill>
                  <a:srgbClr val="000000"/>
                </a:solidFill>
                <a:latin typeface="CIDFont+F1"/>
              </a:rPr>
              <a:t>NR 35 – Trabalho em Altura</a:t>
            </a:r>
            <a:endParaRPr lang="pt-BR" sz="1000" b="0" i="0" u="none" strike="noStrike" baseline="0" dirty="0">
              <a:latin typeface="CIDFont+F1"/>
            </a:endParaRP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2439</TotalTime>
  <Words>333</Words>
  <Application>Microsoft Office PowerPoint</Application>
  <PresentationFormat>Personalizar</PresentationFormat>
  <Paragraphs>55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329</cp:revision>
  <cp:lastPrinted>2023-01-18T11:46:20Z</cp:lastPrinted>
  <dcterms:created xsi:type="dcterms:W3CDTF">1996-09-21T19:33:27Z</dcterms:created>
  <dcterms:modified xsi:type="dcterms:W3CDTF">2024-08-19T19:04:44Z</dcterms:modified>
</cp:coreProperties>
</file>